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177E-09F5-474A-829D-FE89CCCC6DF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9C3D2-40A3-45BE-9D97-DC24C9871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58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177E-09F5-474A-829D-FE89CCCC6DF1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9C3D2-40A3-45BE-9D97-DC24C9871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32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ru-RU" sz="2000" smtClean="0">
                <a:solidFill>
                  <a:srgbClr val="7030A0"/>
                </a:solidFill>
              </a:rPr>
              <a:t>Развитие речи во 2 младшей группе</a:t>
            </a:r>
            <a:br>
              <a:rPr lang="ru-RU" sz="2000" smtClean="0">
                <a:solidFill>
                  <a:srgbClr val="7030A0"/>
                </a:solidFill>
              </a:rPr>
            </a:br>
            <a:r>
              <a:rPr lang="ru-RU" sz="2000" u="sng" smtClean="0">
                <a:solidFill>
                  <a:prstClr val="black"/>
                </a:solidFill>
                <a:ea typeface="+mn-ea"/>
                <a:cs typeface="+mn-cs"/>
              </a:rPr>
              <a:t>Тема: </a:t>
            </a:r>
            <a:r>
              <a:rPr lang="ru-RU" sz="2000" b="1" i="1" smtClean="0">
                <a:solidFill>
                  <a:srgbClr val="FF0000"/>
                </a:solidFill>
                <a:ea typeface="+mn-ea"/>
                <a:cs typeface="+mn-cs"/>
              </a:rPr>
              <a:t>     «Домашние    животные».</a:t>
            </a:r>
            <a:br>
              <a:rPr lang="ru-RU" sz="2000" b="1" i="1" smtClean="0">
                <a:solidFill>
                  <a:srgbClr val="FF0000"/>
                </a:solidFill>
                <a:ea typeface="+mn-ea"/>
                <a:cs typeface="+mn-cs"/>
              </a:rPr>
            </a:b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687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/>
              <a:t>Здравствуйте, ребята! Угадайте, кто пришел к нам в гости? </a:t>
            </a:r>
            <a:br>
              <a:rPr lang="ru-RU" sz="1800" smtClean="0"/>
            </a:br>
            <a:r>
              <a:rPr lang="ru-RU" sz="1800" b="1" smtClean="0"/>
              <a:t>Ночью он совсем не спит,</a:t>
            </a:r>
            <a:br>
              <a:rPr lang="ru-RU" sz="1800" b="1" smtClean="0"/>
            </a:br>
            <a:r>
              <a:rPr lang="ru-RU" sz="1800" b="1" smtClean="0"/>
              <a:t>Дом от мышек сторожит,</a:t>
            </a:r>
            <a:br>
              <a:rPr lang="ru-RU" sz="1800" b="1" smtClean="0"/>
            </a:br>
            <a:r>
              <a:rPr lang="ru-RU" sz="1800" b="1" smtClean="0"/>
              <a:t>Молоко из миски пьёт,</a:t>
            </a:r>
            <a:br>
              <a:rPr lang="ru-RU" sz="1800" b="1" smtClean="0"/>
            </a:br>
            <a:r>
              <a:rPr lang="ru-RU" sz="1800" b="1" smtClean="0"/>
              <a:t>Ну конечно это - ...</a:t>
            </a:r>
            <a:endParaRPr lang="ru-RU" sz="1800" b="1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691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/>
              <a:t>Да, это я. Привет, ребята! Помните, как меня зовут? </a:t>
            </a:r>
            <a:br>
              <a:rPr lang="ru-RU" sz="1800" smtClean="0"/>
            </a:br>
            <a:r>
              <a:rPr lang="ru-RU" sz="1800" smtClean="0"/>
              <a:t>Рыжик, молодцы! А как называются мои друзья, помните?</a:t>
            </a:r>
            <a:br>
              <a:rPr lang="ru-RU" sz="1800" smtClean="0"/>
            </a:br>
            <a:r>
              <a:rPr lang="ru-RU" sz="1800" smtClean="0"/>
              <a:t>Правильно, домашние животные.</a:t>
            </a:r>
            <a:endParaRPr lang="ru-RU" sz="18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141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smtClean="0"/>
              <a:t>Мои друзья</a:t>
            </a:r>
            <a:r>
              <a:rPr lang="en-US" sz="1800" smtClean="0"/>
              <a:t> </a:t>
            </a:r>
            <a:r>
              <a:rPr lang="ru-RU" sz="1800" smtClean="0"/>
              <a:t>домашние животные очень любят своих детей. Давайте вспомним, как они называются.</a:t>
            </a:r>
            <a:endParaRPr lang="ru-RU" sz="18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3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Наши малыши очень любят, когда их называют ласково. Давайте попробуем!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3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/>
              <a:t>Ой, что-то я устал…. Давайте отдохнем и мою песенку споем.</a:t>
            </a:r>
            <a:endParaRPr lang="ru-RU" sz="2400" b="1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5928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Развитие речи во 2 младшей группе Тема:      «Домашние    животные». </vt:lpstr>
      <vt:lpstr>Здравствуйте, ребята! Угадайте, кто пришел к нам в гости?  Ночью он совсем не спит, Дом от мышек сторожит, Молоко из миски пьёт, Ну конечно это - ...</vt:lpstr>
      <vt:lpstr>Да, это я. Привет, ребята! Помните, как меня зовут?  Рыжик, молодцы! А как называются мои друзья, помните? Правильно, домашние животные.</vt:lpstr>
      <vt:lpstr>Мои друзья домашние животные очень любят своих детей. Давайте вспомним, как они называются.</vt:lpstr>
      <vt:lpstr>Наши малыши очень любят, когда их называют ласково. Давайте попробуем!</vt:lpstr>
      <vt:lpstr>Ой, что-то я устал…. Давайте отдохнем и мою песенку споем.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во 2 младшей группе Тема:      «Домашние    животные». </dc:title>
  <dc:creator>HP</dc:creator>
  <cp:lastModifiedBy>HP</cp:lastModifiedBy>
  <cp:revision>1</cp:revision>
  <dcterms:created xsi:type="dcterms:W3CDTF">2020-04-07T13:24:42Z</dcterms:created>
  <dcterms:modified xsi:type="dcterms:W3CDTF">2020-04-07T13:24:42Z</dcterms:modified>
</cp:coreProperties>
</file>