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195F-DD02-4BD8-9090-6FFA736AAC20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D5C0-A030-4121-AC87-49FEFCE22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42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195F-DD02-4BD8-9090-6FFA736AAC20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DD5C0-A030-4121-AC87-49FEFCE22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53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ru-RU" sz="1800" smtClean="0">
                <a:solidFill>
                  <a:prstClr val="black"/>
                </a:solidFill>
                <a:ea typeface="+mn-ea"/>
                <a:cs typeface="+mn-cs"/>
              </a:rPr>
              <a:t>Художественно-эстетическое развитие. Рисование</a:t>
            </a:r>
            <a:br>
              <a:rPr lang="ru-RU" sz="180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800" i="1" smtClean="0">
                <a:solidFill>
                  <a:prstClr val="black"/>
                </a:solidFill>
                <a:ea typeface="+mn-ea"/>
                <a:cs typeface="+mn-cs"/>
              </a:rPr>
              <a:t>во 2-й младшей группе   </a:t>
            </a:r>
            <a:br>
              <a:rPr lang="ru-RU" sz="1800" i="1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800" u="sng" smtClean="0">
                <a:solidFill>
                  <a:prstClr val="black"/>
                </a:solidFill>
                <a:ea typeface="+mn-ea"/>
                <a:cs typeface="+mn-cs"/>
              </a:rPr>
              <a:t>Тема: </a:t>
            </a:r>
            <a:r>
              <a:rPr lang="ru-RU" sz="1800" b="1" i="1" smtClean="0">
                <a:solidFill>
                  <a:srgbClr val="FF0000"/>
                </a:solidFill>
                <a:ea typeface="+mn-ea"/>
                <a:cs typeface="+mn-cs"/>
              </a:rPr>
              <a:t>     «Домашние    животные».</a:t>
            </a:r>
            <a:endParaRPr lang="ru-RU" sz="1800" b="1" i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11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Здравствуйте, ребята! Узнали меня?</a:t>
            </a:r>
            <a:br>
              <a:rPr lang="ru-RU" smtClean="0"/>
            </a:br>
            <a:r>
              <a:rPr lang="ru-RU" smtClean="0"/>
              <a:t>Я – карандаш</a:t>
            </a:r>
            <a:r>
              <a:rPr lang="ru-RU" sz="1600" smtClean="0"/>
              <a:t>. </a:t>
            </a:r>
            <a:endParaRPr lang="ru-RU" sz="1600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Понравилась вам сказка? Давайте вспомним и ответим на вопросы.</a:t>
            </a:r>
            <a:endParaRPr lang="ru-RU" sz="2400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17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smtClean="0"/>
              <a:t>Давайте тоже нарисуем кошку. Я позвал своих друзей – карандашей. </a:t>
            </a:r>
            <a:endParaRPr lang="ru-RU" sz="1800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73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Давайте придумаем, какая у нас будет кошка?</a:t>
            </a:r>
            <a:endParaRPr lang="ru-RU" sz="3200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51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/>
              <a:t>А это моя маленькая подсказка.</a:t>
            </a:r>
            <a:endParaRPr lang="ru-RU" sz="2800" b="1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816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Художественно-эстетическое развитие. Рисование во 2-й младшей группе    Тема:      «Домашние    животные».</vt:lpstr>
      <vt:lpstr>Здравствуйте, ребята! Узнали меня? Я – карандаш. </vt:lpstr>
      <vt:lpstr>Понравилась вам сказка? Давайте вспомним и ответим на вопросы.</vt:lpstr>
      <vt:lpstr>Давайте тоже нарисуем кошку. Я позвал своих друзей – карандашей. </vt:lpstr>
      <vt:lpstr>Давайте придумаем, какая у нас будет кошка?</vt:lpstr>
      <vt:lpstr>А это моя маленькая подсказка.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Художественно-эстетическое развитие. Рисование во 2-й младшей группе    Тема:      «Домашние    животные».</dc:title>
  <dc:creator>HP</dc:creator>
  <cp:lastModifiedBy>HP</cp:lastModifiedBy>
  <cp:revision>2</cp:revision>
  <dcterms:created xsi:type="dcterms:W3CDTF">2020-04-07T13:35:57Z</dcterms:created>
  <dcterms:modified xsi:type="dcterms:W3CDTF">2020-04-07T13:36:51Z</dcterms:modified>
</cp:coreProperties>
</file>