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73" r:id="rId3"/>
    <p:sldId id="274" r:id="rId4"/>
    <p:sldId id="275" r:id="rId5"/>
    <p:sldId id="267" r:id="rId6"/>
    <p:sldId id="271" r:id="rId7"/>
    <p:sldId id="269" r:id="rId8"/>
    <p:sldId id="256" r:id="rId9"/>
    <p:sldId id="279" r:id="rId10"/>
    <p:sldId id="259" r:id="rId11"/>
    <p:sldId id="278" r:id="rId12"/>
    <p:sldId id="280" r:id="rId13"/>
    <p:sldId id="270" r:id="rId14"/>
    <p:sldId id="282" r:id="rId15"/>
    <p:sldId id="260" r:id="rId16"/>
    <p:sldId id="25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FFC377-C4BB-4A53-A50C-27C22A9547A7}">
          <p14:sldIdLst>
            <p14:sldId id="266"/>
            <p14:sldId id="273"/>
            <p14:sldId id="274"/>
            <p14:sldId id="275"/>
            <p14:sldId id="267"/>
            <p14:sldId id="271"/>
            <p14:sldId id="269"/>
            <p14:sldId id="256"/>
            <p14:sldId id="279"/>
            <p14:sldId id="259"/>
            <p14:sldId id="278"/>
            <p14:sldId id="280"/>
            <p14:sldId id="270"/>
            <p14:sldId id="282"/>
            <p14:sldId id="260"/>
            <p14:sldId id="25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</p14:sldIdLst>
        </p14:section>
        <p14:section name="Раздел без заголовка" id="{8A314133-5EBE-4AD7-B0C7-72529F46DEB4}">
          <p14:sldIdLst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7E1B-517E-4507-B51A-D96B066E66EA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E648-A1B2-4153-8897-FB3DA9725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suslugi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10909/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B8A2F24189CAC59C0D070D22B72FDE7247B24A192AF6CB0E2616BE8EE762A964A5FB7F03372ED0DCFABC0BD07E73F4B2BE28E8293BD92C6c54D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1090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996" r="7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628800"/>
            <a:ext cx="61585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Оказание услуги</a:t>
            </a:r>
          </a:p>
          <a:p>
            <a:pPr algn="ctr"/>
            <a:r>
              <a:rPr lang="ru-RU" sz="2800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«Приём </a:t>
            </a:r>
            <a:r>
              <a:rPr lang="ru-RU" sz="2800" i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заявлений, постановка на учёт и зачисление детей в образовательные учреждения, реализующие основную образовательную программу дошкольного образования</a:t>
            </a:r>
            <a:r>
              <a:rPr lang="ru-RU" sz="2800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endParaRPr lang="ru-RU" sz="2800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371885"/>
            <a:ext cx="8113030" cy="485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7416824" cy="6331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92696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Вся информация о процессе обработки заявления доступна в личном кабинете ЕПГУ заявителя. Для этого необходимо открыть заявление и посмотреть Историю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66722" y="1057494"/>
            <a:ext cx="42594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475656" y="908719"/>
            <a:ext cx="491066" cy="288033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5" y="1142310"/>
            <a:ext cx="800725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79208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 экране отобразятся все заявления, в том числе и поданные ранее, и, может быть, закрытые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получения услуги Информация о ранее поданных заявлениях необходимо нажать кнопку «Проверить информацию»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0029"/>
            <a:ext cx="7224913" cy="572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228184" y="836712"/>
            <a:ext cx="64807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156176" y="3068960"/>
            <a:ext cx="1656184" cy="57606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7" y="260648"/>
            <a:ext cx="864620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306" y="4221088"/>
            <a:ext cx="8646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Чтобы согласиться: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Зайти в любой интернет-браузер на телефоне или компьютере в личный кабинет ЕПГУ, найти заявление со статусом «Направлен в ДОО», выбрать, увидеть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«Согласен на зачисление»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или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«Отказываюсь от зачисления»,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нажать нужную кнопку. Если от заявителя не получено согласие на зачисление в течение 10 дней, согласие будет сформировано автоматически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67744" y="3933056"/>
            <a:ext cx="25922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1920" y="3789040"/>
            <a:ext cx="410445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1" y="332656"/>
            <a:ext cx="8220075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159" y="4221088"/>
            <a:ext cx="8220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 отказывается от зачисления, ребенок возвращается в очередь со статусом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Ожидает направления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», при этом дата регистрации не меняется. Если заявитель аннулирует заявление, отменив его на ЕПГУ, восстановление в очереди происходит обычным порядком.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Для этого необходимо обратиться в пункты приема заявлений.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36238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224834"/>
            <a:ext cx="8496944" cy="58684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что: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подаче заявления необходимо тщательно проверять вводимую информацию о ребенке;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подаче заявления через ЕПГУ необходимо предоставлять оригиналы документов для получения Уведомления, в котором прописана вся информация;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не получил место в детском саду, необходимо обратиться к Учредителю данного детского сада.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не предоставлен документ о действующей льготе, ребенок будет распределяться на общих основаниях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«Преимущественное право» на зачисление в АИСДОУ будет функционировать только если в карточку ребенка в раздел «Братья и сестры» добавлена информация о братьях и сестрах, посещающих конкретный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ОДИН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детский сад.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в карточке ребенка желаемых детских садов несколько, ребенок по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«преимущественному праву»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будет комплектоваться только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конкретный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ОДИН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детский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сад, который посещает брат или сестра. В остальные комплектование будет осуществляться на общих основаниях. 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у ребенка в карточки подтверждено право на специальные меры поддержки, то при комплектовании  льгота будет учтена.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246" y="476672"/>
            <a:ext cx="7923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Желаемая дата зачисления –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дата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, в соответствии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с которой ребёнку может быть предоставлено место в ДОО</a:t>
            </a:r>
            <a:r>
              <a:rPr lang="ru-RU" sz="2800" dirty="0">
                <a:solidFill>
                  <a:srgbClr val="C00000"/>
                </a:solidFill>
                <a:latin typeface="Arial Narrow" pitchFamily="34" charset="0"/>
              </a:rPr>
              <a:t>. Желаемая дата зачисления не может быть ранее 2 месяцев от даты рождения ребенка.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Желаемая дата зачисления имеет конкретное значение. Дата зачисления указывается идентично дате постановке на учет, но не ранее 2 месяцев от даты рождения ребенка.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Желаемая дата зачисления для вновь встающих и/или «восстанавливающихся» на учете детей </a:t>
            </a:r>
            <a:r>
              <a:rPr lang="ru-RU" sz="2800" b="1" dirty="0">
                <a:solidFill>
                  <a:srgbClr val="C00000"/>
                </a:solidFill>
                <a:latin typeface="Arial Narrow" pitchFamily="34" charset="0"/>
              </a:rPr>
              <a:t>не может быть раньше текущей календарной даты. 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endParaRPr lang="ru-RU" sz="2400" b="1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Arial Narrow" pitchFamily="34" charset="0"/>
              </a:rPr>
              <a:t>Ставить необходимо «реальную» дату зачисления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08" y="18864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Статус рассмотрения заявления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5640" y="980728"/>
            <a:ext cx="8495536" cy="518457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РЕГИСТРАЦИЯ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вновь созданной заявке. Добавляется в журнал автоматически системой.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Кроме того необходимо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проверить, а не стоит ли ребенок в «Очередниках» или посещает детский сад в другом муниципальном районе?! Двойные записи по ребенку не допускаются! 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ЕПГУ в карточке встает автоматически. Автоматом встает и Подтверждение документов.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ДОКУМЕНТОВ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в случае необходимости подтверждения данных о ребенке или заявителе для постановки на учет.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с данным статусом приходят с ЕПГУ.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C041-00BB-4807-9737-59F6626C338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не предоставил оригиналы документов в течении 30 дней, заявление аннулируется системой.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повторном заявлении при статусе «Аннулировано» дата регистрации ставится «текущая», а не первоначальная.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не принес документы для зачисления в детский сад по истечении 30 дней – это не повод ставить ребенку в карточке «Отказался от зачисления». В этом случае необходимо выяснить причины и сделать соответствующее решение.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C041-00BB-4807-9737-59F6626C338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2" y="1556792"/>
            <a:ext cx="7506571" cy="405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получения услуги, необходимо зайти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авторизоваться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логином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паролем. Учетная запись должна быть «Подтвержденная»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Проверить,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чтобы правильно было определено местоположение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область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948264" y="1268760"/>
            <a:ext cx="0" cy="440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6327" y="5733256"/>
            <a:ext cx="8391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 заявления, поданные на территории других субъектов Российской Федерации, региональный оператор системы в лице департамента образования Ярославской области ответственности не несет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Такие заявления не появятся в АИСДОУ никогда!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556792"/>
            <a:ext cx="1224136" cy="360040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ОЧЕРЕДНИК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при условии наличия необходимых документов (основной статус для детей, не обеспеченных местом в ДОУ). Добавляется в журнал специалистом по вводу данных; если ребенок восстанавливается в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АИСДОУ после статуса «аннулировано»,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дата регистрации должна быть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ТЕКУЩЕЙ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а не первоначальной;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Однако стоит помнить, что в нормативно-правовых актах муниципальных образований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предоставление услуги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даты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регистрации может отличаться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Также может отличаться и количество детских садов, выбираемых заявителем.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Желаемый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год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поступления всегда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– не ранее текущей даты!!!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ЛЬГОТ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в момент ожидания предоставления документов, подтверждающих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право на специальные меры поддержки.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Добавляется в журнал специалистом по вводу данных. При добавлении льготы необходимо проверять закрепление льготы в карточке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ребенка, а также дату и номер документа, подтверждающие такое право. 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противном случае данный ребенок не примет участие в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комплектовании.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C041-00BB-4807-9737-59F6626C338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ПОДТВЕРЖДЕНИЕ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СПЕЦПОТРЕБНОСТИ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в момент ожидания предоставления документов, подтверждающих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наличие 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спецпотребности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Добавляется в журнал специалистом по вводу данных.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(аналогично подтверждению льгот)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ОТКАЗАНО В УСЛУГЕ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статус на ЕПГУ в результате рассмотрения заявления заявителя на основании регламента (порядка) предоставления муниципальной услуги (неполный комплект документов и т.п.). Добавляется в журнал специалистом по вводу данных; </a:t>
            </a: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АННУЛИРОВАНА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– присваивается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статус: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ЕПГУ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случае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заявитель не предоставил оригиналы документов в течение 30 дней. Статус добавляется автоматически системой. </a:t>
            </a: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АИСДОУ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если ребенок переезжает в другое МО.</a:t>
            </a: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АРХИВ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по окончанию процесса обработки заявки: </a:t>
            </a: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1.На ЕПГУ.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 предоставил оригиналы документов в установленные сроки, заявление аннулировано, а затем добавлено в архив системой. </a:t>
            </a:r>
          </a:p>
          <a:p>
            <a:pPr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2.В АИСДОУ.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зачисления в ДОУ, при аннулировании; персональные данные обезличиваются. Добавляется в журнал автоматически системой. </a:t>
            </a:r>
          </a:p>
        </p:txBody>
      </p:sp>
    </p:spTree>
    <p:extLst>
      <p:ext uri="{BB962C8B-B14F-4D97-AF65-F5344CB8AC3E}">
        <p14:creationId xmlns:p14="http://schemas.microsoft.com/office/powerpoint/2010/main" val="31887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803" y="260648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УДАЛЕНО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детям, находящимся в статусе «архив» более 30 дней. Данные по ребенку обезличиваются.</a:t>
            </a: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РАСПРЕДЕЛЕН В ДОУ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после распределения в ДОУ и до принятия решения муниципальной комиссии по комплектованию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Данный статус носит «переходный характер», поэтому заявителю этот статус не сообщается.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НАПРАВЛЕН В ДОУ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после утверждения муниципальной комиссией результатов комплектования. (До указанного срока прибытия в ДОУ заявление не снимается с очередности, при этом в очередности не учитывается). Добавляется в журнал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специалистом. Запрещается зачислять ребенка в контингент, не «зачислив» его в АИСДОУ;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ЗАЧИСЛЕН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– присваивается после получения информации о зачислении в ДОУ (заявление снимается с очередности). Специалистом проставляется № приказа МДОУ и дата зачисления. Добавляется в журнал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специалистом;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НЕ ЯВИЛСЯ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в случае, если заявитель не явился в ДОУ в установленные сроки (после заседания комиссии по комплектованию восстанавливается в очередности с желаемым годом поступления – следующим за текущим).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Также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восстановление ребенка в статус «Очередник» и сменой желаемого года поступления. </a:t>
            </a:r>
          </a:p>
          <a:p>
            <a:pPr algn="just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4345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ОТКАЗАЛСЯ ОТ ЗАЧИСЛЕНИЯ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статус после утверждения комиссией итогового комплектования. С родителей (законных представителей) в обязательном порядке берется заявление об отказе от зачисления Ребенок восстанавливается в очереди с первоначальной датой регистрации в соответствии с регламентом (порядком) по предоставлению муниципальной услуги. Добавляется в журнал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специалистом:</a:t>
            </a:r>
          </a:p>
          <a:p>
            <a:pPr algn="just" hangingPunct="0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заявление изначально подавалось на ЕПГУ, то отказываться необходимо в личном кабинете ЕПГУ. После этого статус «Отказался от зачисления» будет активен;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НЕ ОПРЕДЕЛЕН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– присваивается статус после тщательных поисков родителей (законных представителей) и получения информации об отсутствии информации о местонахождении ребенка. Добавляется в журнал специалистом и возвращается в статус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«Очередник».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Дата регистрации должна быть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ТЕКУЩЕЙ, а не первоначальной; желаемый год поступления – не ранее текущей даты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!!! 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МЕДПОКАЗАНИЯ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– присваивается статус после распределения детей в ДОО и утверждения комиссией итогового комплектования. С родителей (законных представителей) в обязательном порядке берется заявление о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мед.отводе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. Согласно заявлению ребенок восстанавливается в очереди с той датой регистрации в соответствии с регламентом (порядком) по предоставлению муниципальной услуги. Добавляется в журнал специалистом; </a:t>
            </a:r>
          </a:p>
          <a:p>
            <a:pPr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226" y="620688"/>
            <a:ext cx="8368363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«Временно зачислен» 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заменен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на равнозначный по функционалу  статус </a:t>
            </a:r>
            <a:r>
              <a:rPr lang="ru-RU" sz="3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«Желает </a:t>
            </a:r>
            <a:r>
              <a:rPr lang="ru-RU" sz="3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перевестись или изменить условия </a:t>
            </a:r>
            <a:r>
              <a:rPr lang="ru-RU" sz="36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договора»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Выбирается оператором по вводу данных при переводу ребенка из ДОО в ДОО не зависимо от принадлежностью к МР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АИСДОУ желаемый год считается календарный.</a:t>
            </a: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добавлении ребенка из одного муниципального района в другой: </a:t>
            </a:r>
            <a:endParaRPr lang="ru-RU" sz="3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«Очередник»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то меняется 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Муниципальное </a:t>
            </a:r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образование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адрес регистрации, проверяется корректность всей информации, добавляется недостающая информация. 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923" y="9178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dirty="0" smtClean="0"/>
          </a:p>
          <a:p>
            <a:pPr algn="ctr" font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Наиболее часто встречающиеся вопросы.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hangingPunct="0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 hangingPunct="0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91153"/>
              </p:ext>
            </p:extLst>
          </p:nvPr>
        </p:nvGraphicFramePr>
        <p:xfrm>
          <a:off x="395536" y="1206198"/>
          <a:ext cx="8424936" cy="5114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134"/>
                <a:gridCol w="5487802"/>
              </a:tblGrid>
              <a:tr h="1330010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Подали заявление через ЕПГУ. Что дальше?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После подачи заявления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необходимо 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предоставить оригиналы документов: паспорт, свидетельство о рождении ребенка и свидетельство о регистрации ребенка по месту жительства. 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графике приема, телефоны и адреса  размещена на официальных сайтах органов местного самоуправления в сфере образования и на сайтах ДОО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300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Подали заявление через ЕПГУ. Номер в очереди 0. Почему?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Заявление зарегистрировано. Для просмотра очереди необходимо предоставить оригиналы документов: паспорт, свидетельство о рождении ребенка и свидетельство о регистрации ребенка по месту жительства.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графике приема, телефоны и адреса  размещена на официальных сайтах органов местного самоуправления в сфере образования и на сайтах ДОО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66992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ЕПГУ новый статус «Заявление аннулировано» или «Отменено»,</a:t>
                      </a:r>
                      <a:r>
                        <a:rPr lang="ru-RU" sz="14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 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я не отменял.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Заявление было аннулировано системой в связи с не предоставлением оригиналов документов в указанные сроки. Для восстановления заявления в региональной информационной системе необходимо предоставить оригиналы документов (см. выше)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4102"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Подавали заявление лично заведующему ДОО. Какие мы в очереди, можно ли посмотреть на ЕПГУ?</a:t>
                      </a:r>
                      <a:endParaRPr lang="ru-RU" sz="14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Информация о номере очереди в ДОО  доступна на портале ЕПГУ по адресу: </a:t>
                      </a:r>
                      <a:r>
                        <a:rPr lang="en-US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https://www.gosuslugi.ru/10909/3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. Необходимо выбрать </a:t>
                      </a:r>
                      <a:r>
                        <a:rPr lang="ru-RU" sz="1400" b="0" kern="1200" dirty="0" err="1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подуслугу</a:t>
                      </a:r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«Подписаться на информирование по заявлениям, поданным очно»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4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72303"/>
              </p:ext>
            </p:extLst>
          </p:nvPr>
        </p:nvGraphicFramePr>
        <p:xfrm>
          <a:off x="323528" y="316202"/>
          <a:ext cx="8640960" cy="5823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45"/>
                <a:gridCol w="5628515"/>
              </a:tblGrid>
              <a:tr h="4812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Почему ребенок не направлен? Почему направлены дети младшего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возраста?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Направление детей в ДОО Ярославской области проводится в соответствии с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Порядком работы с региональной автоматизированной информационной системой в по заявкам руководителей дошкольных учреждений о количестве свободных мест в каждой возрастной группе детского сада, в соответствии с датой регистрации обращения родителей, с учётом возраста ребёнка на 01 сентября текущего года и желаемыми учреждениями. </a:t>
                      </a:r>
                    </a:p>
                    <a:p>
                      <a:pPr algn="just" hangingPunct="0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Для детального рассмотрения необходимо обратиться к Учредителю выбранных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Вами детских садов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12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Ребенок направлен в детский сад. что дальше?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Для дальнейшего зачисления Вашего ребенка в контингент ДОО Вам необходимо обратиться к заведующей данной ДОО, предварительно нажав кнопку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 ЕПГУ «Согласиться на зачисление»</a:t>
                      </a:r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7037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Внесли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личном кабинете на ЕПГУ изменения. Но в процессе что-то пошло не так. Теперь мы не можем понять, какие сады у нас добавлены. Что делать?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Внесения изменений в заявление на ЕПГУ предусмотрено системой. Но в соответствии с нормативно-правовыми актами каждого муниципального образования заявителю необходимо проинформировать оператора и под личную подпись получить новое уведомление с внесенными изменениями.</a:t>
                      </a:r>
                    </a:p>
                  </a:txBody>
                  <a:tcPr/>
                </a:tc>
              </a:tr>
              <a:tr h="409146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Случайно на ЕПГУ аннулировал заявление. Что теперь делать?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в приемные дни в пункты приема заявлений для восстановления заявления</a:t>
                      </a:r>
                      <a:endParaRPr lang="ru-RU" sz="1200" b="0" kern="1200" baseline="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Почему дата регистрации на ЕПГУ поменялась?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Как восстановить прежнюю, если ребенок не направлялся? 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Обратиться в приемные дни в пункты приема заявлений для восстановления заявления</a:t>
                      </a: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Ребенок направлен, в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личном кабинете я по заявлению не могу внести изменения. Почему?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Вы получили уведомление, что ребенок по результатам комплектования направлен, внесение изменений в заявление на ЕПГУ не представляется возможным, т.к. услуга по данному заявлению Вам оказана.</a:t>
                      </a:r>
                      <a:endParaRPr lang="ru-RU" sz="1200" b="0" kern="1200" baseline="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ребенок не направлен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детский сад летом, он будет ждать еще один год?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наличии свободных мест направление детей в ДОО проводится в течение всего учебного года. Списки детей ежемесячно размещаются на официальных сайтах муниципальных органов местного управления образованием.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1053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Что значит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статус «4»?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Это значит, что ребенок зарегистрирован в региональной системе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 статусом «Очередник». После получения данного статуса можно проверить очередь,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29991"/>
              </p:ext>
            </p:extLst>
          </p:nvPr>
        </p:nvGraphicFramePr>
        <p:xfrm>
          <a:off x="336468" y="476672"/>
          <a:ext cx="8628020" cy="501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3404"/>
                <a:gridCol w="5544616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на портале заявка подана одним родителем (заявителем), может ли второй заявитель принести оригиналы документов.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Да. Может.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Не могут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родственники (бабушки/дедушки/дяди/тети), если у нет нотариально заверенной доверенности на осуществление данной услуги.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семья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 имеет регистрации по месту жительства или месту пребывания в конкретном муниципальном образовании, ребенок может получить направление в детский сад?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Ребенка поставят на учет в региональную базу,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но направлен он будет лишь при наличии свободных мест. Если родители (законные представители) могут предоставить договор аренды, то такой документ будет основание для направления ребенка в желаемый детский сад.</a:t>
                      </a: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Если ребенок не направлен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детский сад летом, он будет ждать еще один год?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наличии свободных мест направление детей в ДОО проводится в течение всего учебного года. Списки детей ежемесячно размещаются на официальных сайтах муниципальных органов местного управления образованием.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Что значит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статус «4»?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Это значит, что ребенок зарегистрирован в региональной системе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 статусом «Очередник». После получения данного статуса можно проверить очередь, пройдя по ссылке (см. слайд № 1)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Почему я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не могу поставить ребенка сразу в 2 района?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Существует территориальный принцип приема в общеобразовательную организацию, согласно которому правила приема в государственные и муниципальные образовательные организации на обучение по основным общеобразовательным программам должны обеспечивать прием в такие организации граждан, имеющих право на получение общего образования соответствующего уровня и проживающих на территории, за которой закреплена указанная образовательная организация (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часть 3 статьи 67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Федерального закона «Об образовании в Российской Федерации»). </a:t>
                      </a:r>
                    </a:p>
                  </a:txBody>
                  <a:tcPr/>
                </a:tc>
              </a:tr>
              <a:tr h="63780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Как поступить:</a:t>
                      </a:r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ребенок стоит в г. Ярославле, а на лето мы отвозим его к бабушке в Рыбинский район. А там есть места? Как можно его туда направить?</a:t>
                      </a:r>
                      <a:endParaRPr lang="ru-RU" sz="1200" b="0" kern="1200" dirty="0">
                        <a:ln w="11430"/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baseline="0" dirty="0" smtClean="0">
                          <a:ln w="11430"/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данном случае никак. Но если ребенок планирует проживать постоянно с бабушкой, то необходимо сняться с очереди (или с детского сада) в Ярославле и встать на очередь в район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892"/>
            <a:ext cx="3868836" cy="6275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3655" r="4925"/>
          <a:stretch/>
        </p:blipFill>
        <p:spPr bwMode="auto">
          <a:xfrm>
            <a:off x="6047117" y="1431984"/>
            <a:ext cx="2147977" cy="24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47117" y="1988840"/>
            <a:ext cx="2197291" cy="64531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6" y="1340768"/>
            <a:ext cx="708554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Каталог услуг и выберите раздел «Образование».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5013176"/>
            <a:ext cx="158417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6696743" cy="42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733" y="4293096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Услуга доступна по адресу 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</a:t>
            </a:r>
            <a:r>
              <a:rPr lang="en-US" sz="2800" b="1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://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www.gosuslugi.ru/10909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заявителей, получивших услугу через ЕПГУ, все статусы отражены в личном кабинете на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ЕПГУ. Статус «Распределен в ДОО» не отображается в ЛК ЕПГУ. О нем не надо сообщать заявителю. Также не надо заявителю рассказывать о том, сколько раз ребенок участвовал в комплектовании. По факту сообщаем только о направлении в ДОО.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420888"/>
            <a:ext cx="230425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9063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0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5" y="260648"/>
            <a:ext cx="7708164" cy="586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10437" y="4869160"/>
            <a:ext cx="3396950" cy="510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Все заявления по данной услуге, поданные ранее 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510437" y="5124363"/>
            <a:ext cx="205579" cy="32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621277" y="5733256"/>
            <a:ext cx="7408246" cy="510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Теперь заявитель, получивший услугу  очно, может следить за историей рассмотрения своего заявления через ЕПГУ</a:t>
            </a:r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13996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50217" cy="375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89769" y="980728"/>
            <a:ext cx="3456384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Необходимо вносимую информацию о ребенке тщательно проверять!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" y="1312"/>
            <a:ext cx="9141184" cy="6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80520" cy="355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40471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6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19105</TotalTime>
  <Words>2332</Words>
  <Application>Microsoft Office PowerPoint</Application>
  <PresentationFormat>Экран (4:3)</PresentationFormat>
  <Paragraphs>120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 рассмотрения заявления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471801</cp:lastModifiedBy>
  <cp:revision>113</cp:revision>
  <dcterms:created xsi:type="dcterms:W3CDTF">2021-08-24T14:11:56Z</dcterms:created>
  <dcterms:modified xsi:type="dcterms:W3CDTF">2021-11-23T09:33:55Z</dcterms:modified>
</cp:coreProperties>
</file>