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2" r:id="rId4"/>
    <p:sldId id="258" r:id="rId5"/>
    <p:sldId id="264" r:id="rId6"/>
    <p:sldId id="265" r:id="rId7"/>
    <p:sldId id="259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84410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25678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8948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44828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5978795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91100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8656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02900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40965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39962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43889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51438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897795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19580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860305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48366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CD4F9-2BCE-4922-91DE-2704EC64553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430A91-6476-4E08-A3E2-A63E6394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17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94%D0%BE%D1%88%D0%BA%D0%BE%D0%BB%D1%8C%D0%BD%D0%B8%D0%BA%D0%B8&amp;fp=0&amp;img_url=http://www.gazetairkutsk.ru/wp-content/uploads/2011/05/b81db69fee3010142fa7d693aa37006b.jpg&amp;pos=4&amp;rpt=simage&amp;nojs=1" TargetMode="External"/><Relationship Id="rId2" Type="http://schemas.openxmlformats.org/officeDocument/2006/relationships/hyperlink" Target="&#1055;&#1086;&#1080;&#1075;&#1088;&#1072;&#1081;&#1090;&#1077;%20&#1089;%20&#1076;&#1077;&#1090;&#1100;&#1084;&#1080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5472" y="500042"/>
            <a:ext cx="7851648" cy="35004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Развитие временных представлений у детей дошкольного возраста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79376" y="4818797"/>
            <a:ext cx="4535487" cy="1752600"/>
          </a:xfrm>
        </p:spPr>
        <p:txBody>
          <a:bodyPr>
            <a:normAutofit lnSpcReduction="10000"/>
          </a:bodyPr>
          <a:lstStyle/>
          <a:p>
            <a:pPr algn="r"/>
            <a:endParaRPr lang="ru-RU" sz="3200" b="1" dirty="0" smtClean="0"/>
          </a:p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Федюкова В.А</a:t>
            </a:r>
            <a:r>
              <a:rPr lang="ru-RU" sz="3200" b="1" dirty="0" smtClean="0"/>
              <a:t>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0" y="4267768"/>
            <a:ext cx="24479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80379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03975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Успехов!!!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1" descr="C:\Users\пк\Desktop\Нина\Работа\Картинки, клипы, фото\J0292270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675" y="2480876"/>
            <a:ext cx="3798780" cy="3295098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ctrTitle"/>
          </p:nvPr>
        </p:nvSpPr>
        <p:spPr>
          <a:xfrm>
            <a:off x="1039505" y="339039"/>
            <a:ext cx="8229600" cy="792162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Особенности восприятия времени детьми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subTitle" idx="1"/>
          </p:nvPr>
        </p:nvSpPr>
        <p:spPr>
          <a:xfrm>
            <a:off x="746648" y="1255594"/>
            <a:ext cx="8522457" cy="5028064"/>
          </a:xfrm>
        </p:spPr>
        <p:txBody>
          <a:bodyPr/>
          <a:lstStyle/>
          <a:p>
            <a:pPr algn="l" eaLnBrk="1" hangingPunct="1">
              <a:buFont typeface="Wingdings 2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</a:rPr>
              <a:t>Причины трудностей восприятия времени: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l" eaLnBrk="1" hangingPunct="1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1.  Необратимость времени: невозможно вернуть прошлое;</a:t>
            </a:r>
          </a:p>
          <a:p>
            <a:pPr algn="l" eaLnBrk="1" hangingPunct="1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2.    Текучесть времени;</a:t>
            </a:r>
          </a:p>
          <a:p>
            <a:pPr algn="l" eaLnBrk="1" hangingPunct="1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3.  Отсутствие наглядных форм времени.</a:t>
            </a:r>
          </a:p>
          <a:p>
            <a:pPr eaLnBrk="1" hangingPunct="1"/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980" y="4314233"/>
            <a:ext cx="1501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7822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7" y="322997"/>
            <a:ext cx="10549719" cy="8097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Зачем необходимо ориентироваться во времени: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0185"/>
            <a:ext cx="9831442" cy="4731177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чтобы </a:t>
            </a:r>
            <a:r>
              <a:rPr lang="ru-RU" sz="2600" dirty="0"/>
              <a:t>регулировать и планировать деятельность во </a:t>
            </a:r>
            <a:r>
              <a:rPr lang="ru-RU" sz="2600" dirty="0" smtClean="0"/>
              <a:t>времени;</a:t>
            </a:r>
          </a:p>
          <a:p>
            <a:r>
              <a:rPr lang="ru-RU" sz="2600" dirty="0" smtClean="0"/>
              <a:t>менять </a:t>
            </a:r>
            <a:r>
              <a:rPr lang="ru-RU" sz="2600" dirty="0"/>
              <a:t>темп и ритм своих действий в зависимости от наличия </a:t>
            </a:r>
            <a:r>
              <a:rPr lang="ru-RU" sz="2600" dirty="0" smtClean="0"/>
              <a:t>времени;</a:t>
            </a: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Умение </a:t>
            </a:r>
            <a:r>
              <a:rPr lang="ru-RU" sz="2600" b="1" dirty="0">
                <a:solidFill>
                  <a:srgbClr val="002060"/>
                </a:solidFill>
              </a:rPr>
              <a:t>регулировать и планировать деятельность </a:t>
            </a:r>
            <a:r>
              <a:rPr lang="ru-RU" sz="2600" b="1" dirty="0" smtClean="0">
                <a:solidFill>
                  <a:srgbClr val="002060"/>
                </a:solidFill>
              </a:rPr>
              <a:t>развивает: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организованность,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/>
              <a:t>собранность</a:t>
            </a:r>
            <a:r>
              <a:rPr lang="ru-RU" sz="2600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/>
              <a:t>целенаправленность, 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Точность</a:t>
            </a:r>
          </a:p>
          <a:p>
            <a:pPr marL="0" indent="0" algn="ctr">
              <a:buNone/>
            </a:pPr>
            <a:r>
              <a:rPr lang="ru-RU" sz="2600" i="1" dirty="0">
                <a:solidFill>
                  <a:srgbClr val="002060"/>
                </a:solidFill>
              </a:rPr>
              <a:t> </a:t>
            </a:r>
            <a:r>
              <a:rPr lang="ru-RU" sz="2600" b="1" i="1" dirty="0" smtClean="0">
                <a:solidFill>
                  <a:srgbClr val="C00000"/>
                </a:solidFill>
              </a:rPr>
              <a:t>Эти качества необходимых </a:t>
            </a:r>
            <a:r>
              <a:rPr lang="ru-RU" sz="2600" b="1" i="1" dirty="0">
                <a:solidFill>
                  <a:srgbClr val="C00000"/>
                </a:solidFill>
              </a:rPr>
              <a:t>ребенку при обучении в школе и в повседневной жизни</a:t>
            </a:r>
            <a:r>
              <a:rPr lang="ru-RU" sz="2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921" r="2921"/>
          <a:stretch>
            <a:fillRect/>
          </a:stretch>
        </p:blipFill>
        <p:spPr bwMode="auto">
          <a:xfrm>
            <a:off x="10631607" y="5258594"/>
            <a:ext cx="1380115" cy="15655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51208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922" y="0"/>
            <a:ext cx="10194878" cy="9128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Развитие у детей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представлений о времени в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условиях семьи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967" y="2060577"/>
            <a:ext cx="8412874" cy="458048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latin typeface="Arial" charset="0"/>
              </a:rPr>
              <a:t>-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способствовать активному использованию временных понятий в повседневной жизни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одобрять любознательность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</a:p>
          <a:p>
            <a:pPr algn="l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предоставлять ребенку возможность рассказывать, объяснять, обосновывать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наблюдать за предметами, явлениями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                     -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знакомить с произведениями художественной литературы</a:t>
            </a:r>
          </a:p>
          <a:p>
            <a:pPr algn="l">
              <a:buFontTx/>
              <a:buChar char="-"/>
            </a:pPr>
            <a:endParaRPr lang="ru-RU" sz="2800" dirty="0"/>
          </a:p>
          <a:p>
            <a:pPr algn="l">
              <a:buFontTx/>
              <a:buChar char="-"/>
            </a:pPr>
            <a:endParaRPr lang="ru-RU" sz="2800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208214" y="1196975"/>
            <a:ext cx="712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Что могут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родители?</a:t>
            </a:r>
          </a:p>
        </p:txBody>
      </p:sp>
      <p:pic>
        <p:nvPicPr>
          <p:cNvPr id="1026" name="Picture 2" descr="http://www.edu.cap.ru/home/3696/psixologia/63298797_28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52" y="2541895"/>
            <a:ext cx="224790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58694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66" y="223816"/>
            <a:ext cx="9466576" cy="54088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600" dirty="0" smtClean="0">
                <a:solidFill>
                  <a:schemeClr val="accent5"/>
                </a:solidFill>
              </a:rPr>
              <a:t>Читаем сами, читаем вместе с детьми…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87" y="795667"/>
            <a:ext cx="9767137" cy="5749289"/>
          </a:xfrm>
        </p:spPr>
        <p:txBody>
          <a:bodyPr>
            <a:normAutofit lnSpcReduction="10000"/>
          </a:bodyPr>
          <a:lstStyle/>
          <a:p>
            <a:pPr algn="l">
              <a:buFont typeface="Arial" charset="0"/>
              <a:buChar char="•"/>
            </a:pP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Рихтерман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Т.Д.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«Формирование временных представлений у детей дошкольного возраста».</a:t>
            </a:r>
          </a:p>
          <a:p>
            <a:pPr algn="l">
              <a:buFont typeface="Arial" charset="0"/>
              <a:buChar char="•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Тарабарина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Т.И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 «Детям о времени».</a:t>
            </a:r>
          </a:p>
          <a:p>
            <a:pPr algn="l">
              <a:buFont typeface="Arial" charset="0"/>
              <a:buChar char="•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Непомнящая Р. Л.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Развитие представлений о времени у детей дошкольного возраста </a:t>
            </a:r>
          </a:p>
          <a:p>
            <a:pPr algn="l">
              <a:buFont typeface="Arial" charset="0"/>
              <a:buChar char="•"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Лебеденко,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Е. Н. Формирование представлений о времени у дошкольников </a:t>
            </a:r>
          </a:p>
          <a:p>
            <a:pPr algn="l">
              <a:buFont typeface="Arial" charset="0"/>
              <a:buChar char="•"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Шорыгина  Т. А.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«Точные сказки». Формирование временных представлений</a:t>
            </a:r>
          </a:p>
          <a:p>
            <a:pPr algn="l">
              <a:buFont typeface="Arial" charset="0"/>
              <a:buChar char="•"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Михайлова З. А. , Иоффе Э. Н.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«Математика от трёх до семи».</a:t>
            </a:r>
          </a:p>
          <a:p>
            <a:pPr algn="l">
              <a:buFont typeface="Arial" charset="0"/>
              <a:buChar char="•"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Соколова Е.И.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«Тетушка неделя»</a:t>
            </a:r>
          </a:p>
        </p:txBody>
      </p:sp>
      <p:pic>
        <p:nvPicPr>
          <p:cNvPr id="2050" name="Picture 2" descr="http://mallishok.ru/wp-content/uploads/2014/02/3-%D1%87%D0%B0%D1%81%D0%B8%D0%BA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35" y="2620653"/>
            <a:ext cx="1998165" cy="255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5304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Играем вместе!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0983"/>
            <a:ext cx="9117830" cy="442038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hlinkClick r:id="rId2" action="ppaction://hlinkfile"/>
              </a:rPr>
              <a:t>Игры и игровые упражнения</a:t>
            </a:r>
            <a:endParaRPr lang="ru-RU" sz="4400" dirty="0" smtClean="0">
              <a:solidFill>
                <a:schemeClr val="tx1"/>
              </a:solidFill>
            </a:endParaRP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Picture 9" descr="i?id=322477015-6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018" y="3558598"/>
            <a:ext cx="33115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90940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196" y="223816"/>
            <a:ext cx="8358246" cy="7143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92D050"/>
                </a:solidFill>
              </a:rPr>
              <a:t>Информационные ресурсы:</a:t>
            </a:r>
          </a:p>
        </p:txBody>
      </p:sp>
      <p:sp>
        <p:nvSpPr>
          <p:cNvPr id="317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1214438"/>
            <a:ext cx="8396288" cy="5357812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 l="16257" t="6422" r="16014" b="3671"/>
          <a:stretch>
            <a:fillRect/>
          </a:stretch>
        </p:blipFill>
        <p:spPr bwMode="auto">
          <a:xfrm>
            <a:off x="2279650" y="942975"/>
            <a:ext cx="7704138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8692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196" y="223816"/>
            <a:ext cx="8358246" cy="7143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92D050"/>
                </a:solidFill>
              </a:rPr>
              <a:t>Информационные ресурсы:</a:t>
            </a:r>
          </a:p>
        </p:txBody>
      </p:sp>
      <p:sp>
        <p:nvSpPr>
          <p:cNvPr id="327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1214438"/>
            <a:ext cx="8396288" cy="5357812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 r="-5534"/>
          <a:stretch>
            <a:fillRect/>
          </a:stretch>
        </p:blipFill>
        <p:spPr bwMode="auto">
          <a:xfrm>
            <a:off x="1774825" y="1089026"/>
            <a:ext cx="9145588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4997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196" y="223816"/>
            <a:ext cx="8358246" cy="7143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92D050"/>
                </a:solidFill>
              </a:rPr>
              <a:t>Информационные ресурсы:</a:t>
            </a:r>
          </a:p>
        </p:txBody>
      </p:sp>
      <p:sp>
        <p:nvSpPr>
          <p:cNvPr id="337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1214438"/>
            <a:ext cx="8396288" cy="5357812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 l="6694" t="2800" r="24007" b="3401"/>
          <a:stretch>
            <a:fillRect/>
          </a:stretch>
        </p:blipFill>
        <p:spPr bwMode="auto">
          <a:xfrm>
            <a:off x="1847850" y="836614"/>
            <a:ext cx="862965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869870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844</TotalTime>
  <Words>235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Развитие временных представлений у детей дошкольного возраста</vt:lpstr>
      <vt:lpstr>Особенности восприятия времени детьми</vt:lpstr>
      <vt:lpstr>Зачем необходимо ориентироваться во времени:</vt:lpstr>
      <vt:lpstr>Развитие у детей представлений о времени в условиях семьи</vt:lpstr>
      <vt:lpstr>Читаем сами, читаем вместе с детьми…</vt:lpstr>
      <vt:lpstr>Играем вместе!</vt:lpstr>
      <vt:lpstr>Информационные ресурсы:</vt:lpstr>
      <vt:lpstr>Информационные ресурсы:</vt:lpstr>
      <vt:lpstr>Информационные ресурсы:</vt:lpstr>
      <vt:lpstr>Успехов!!!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временных представлений у детей дошкольного возраста</dc:title>
  <dc:creator>Notebook_002</dc:creator>
  <cp:lastModifiedBy>NoteBook</cp:lastModifiedBy>
  <cp:revision>16</cp:revision>
  <dcterms:created xsi:type="dcterms:W3CDTF">2015-01-30T06:42:32Z</dcterms:created>
  <dcterms:modified xsi:type="dcterms:W3CDTF">2015-02-05T05:43:40Z</dcterms:modified>
</cp:coreProperties>
</file>